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593" r:id="rId2"/>
    <p:sldId id="644" r:id="rId3"/>
    <p:sldId id="648" r:id="rId4"/>
    <p:sldId id="649" r:id="rId5"/>
    <p:sldId id="734" r:id="rId6"/>
    <p:sldId id="73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73" autoAdjust="0"/>
  </p:normalViewPr>
  <p:slideViewPr>
    <p:cSldViewPr snapToGrid="0">
      <p:cViewPr varScale="1">
        <p:scale>
          <a:sx n="95" d="100"/>
          <a:sy n="95" d="100"/>
        </p:scale>
        <p:origin x="20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6765287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E22E4-1799-40B7-9788-C8D999FDF549}"/>
              </a:ext>
            </a:extLst>
          </p:cNvPr>
          <p:cNvSpPr txBox="1"/>
          <p:nvPr/>
        </p:nvSpPr>
        <p:spPr>
          <a:xfrm>
            <a:off x="304804" y="4784182"/>
            <a:ext cx="4134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Tidytext</a:t>
            </a:r>
            <a:r>
              <a:rPr lang="en-US" dirty="0"/>
              <a:t> is a “</a:t>
            </a:r>
            <a:r>
              <a:rPr lang="en-US" dirty="0" err="1"/>
              <a:t>tidyverse</a:t>
            </a:r>
            <a:r>
              <a:rPr lang="en-US" dirty="0"/>
              <a:t>” package, works in </a:t>
            </a:r>
            <a:r>
              <a:rPr lang="en-US" dirty="0" err="1"/>
              <a:t>tibbles</a:t>
            </a:r>
            <a:r>
              <a:rPr lang="en-US" dirty="0"/>
              <a:t> and with “%&gt;%” so it’s a bit confusing for new R programmers.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115AA-7BFE-4A44-BD88-51D81201FE1C}"/>
              </a:ext>
            </a:extLst>
          </p:cNvPr>
          <p:cNvSpPr txBox="1"/>
          <p:nvPr/>
        </p:nvSpPr>
        <p:spPr>
          <a:xfrm>
            <a:off x="304804" y="4384072"/>
            <a:ext cx="413446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tidytext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CA68D2-4EA2-D94A-AFCB-78F6E8C479B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8E7D7-1028-444C-B5E4-3465281F7CB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35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5783E-B385-FA46-81D0-83780614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Discussion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9591-1DEE-754C-AFED-3915AFF62511}"/>
              </a:ext>
            </a:extLst>
          </p:cNvPr>
          <p:cNvSpPr/>
          <p:nvPr/>
        </p:nvSpPr>
        <p:spPr>
          <a:xfrm>
            <a:off x="240631" y="5883964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uses of text mining do you observe, research or want to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7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6/7/20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5667</TotalTime>
  <Words>848</Words>
  <Application>Microsoft Macintosh PowerPoint</Application>
  <PresentationFormat>On-screen Show (4:3)</PresentationFormat>
  <Paragraphs>189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GSERM: Text Mining &amp; NLP TM Basics</vt:lpstr>
      <vt:lpstr>Mo’ Packages Mo’ Problems</vt:lpstr>
      <vt:lpstr>What is Text Mining?</vt:lpstr>
      <vt:lpstr>What is Text Mining?</vt:lpstr>
      <vt:lpstr>Where can NLP &amp; Text Mining be used?  Anywhere there are documents!</vt:lpstr>
      <vt:lpstr>Live Discussion Point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295</cp:revision>
  <dcterms:created xsi:type="dcterms:W3CDTF">2018-05-23T17:24:59Z</dcterms:created>
  <dcterms:modified xsi:type="dcterms:W3CDTF">2020-06-08T00:07:23Z</dcterms:modified>
</cp:coreProperties>
</file>